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6" r:id="rId5"/>
    <p:sldId id="260" r:id="rId6"/>
    <p:sldId id="262" r:id="rId7"/>
    <p:sldId id="261" r:id="rId8"/>
    <p:sldId id="263" r:id="rId9"/>
    <p:sldId id="264" r:id="rId10"/>
    <p:sldId id="265" r:id="rId11"/>
  </p:sldIdLst>
  <p:sldSz cx="10799763" cy="1079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>
        <p:scale>
          <a:sx n="100" d="100"/>
          <a:sy n="100" d="100"/>
        </p:scale>
        <p:origin x="404" y="20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9971" y="176668"/>
            <a:ext cx="8099822" cy="375826"/>
          </a:xfrm>
        </p:spPr>
        <p:txBody>
          <a:bodyPr anchor="b"/>
          <a:lstStyle>
            <a:lvl1pPr algn="ctr">
              <a:defRPr sz="9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566988"/>
            <a:ext cx="8099822" cy="260629"/>
          </a:xfrm>
        </p:spPr>
        <p:txBody>
          <a:bodyPr/>
          <a:lstStyle>
            <a:lvl1pPr marL="0" indent="0" algn="ctr">
              <a:buNone/>
              <a:defRPr sz="378"/>
            </a:lvl1pPr>
            <a:lvl2pPr marL="71963" indent="0" algn="ctr">
              <a:buNone/>
              <a:defRPr sz="315"/>
            </a:lvl2pPr>
            <a:lvl3pPr marL="143927" indent="0" algn="ctr">
              <a:buNone/>
              <a:defRPr sz="283"/>
            </a:lvl3pPr>
            <a:lvl4pPr marL="215890" indent="0" algn="ctr">
              <a:buNone/>
              <a:defRPr sz="252"/>
            </a:lvl4pPr>
            <a:lvl5pPr marL="287853" indent="0" algn="ctr">
              <a:buNone/>
              <a:defRPr sz="252"/>
            </a:lvl5pPr>
            <a:lvl6pPr marL="359816" indent="0" algn="ctr">
              <a:buNone/>
              <a:defRPr sz="252"/>
            </a:lvl6pPr>
            <a:lvl7pPr marL="431780" indent="0" algn="ctr">
              <a:buNone/>
              <a:defRPr sz="252"/>
            </a:lvl7pPr>
            <a:lvl8pPr marL="503743" indent="0" algn="ctr">
              <a:buNone/>
              <a:defRPr sz="252"/>
            </a:lvl8pPr>
            <a:lvl9pPr marL="575706" indent="0" algn="ctr">
              <a:buNone/>
              <a:defRPr sz="25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7036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5895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57474"/>
            <a:ext cx="2328699" cy="9148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57474"/>
            <a:ext cx="6851100" cy="9148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2323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722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269125"/>
            <a:ext cx="9314796" cy="449042"/>
          </a:xfrm>
        </p:spPr>
        <p:txBody>
          <a:bodyPr anchor="b"/>
          <a:lstStyle>
            <a:lvl1pPr>
              <a:defRPr sz="9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722415"/>
            <a:ext cx="9314796" cy="236141"/>
          </a:xfrm>
        </p:spPr>
        <p:txBody>
          <a:bodyPr/>
          <a:lstStyle>
            <a:lvl1pPr marL="0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1pPr>
            <a:lvl2pPr marL="71963" indent="0">
              <a:buNone/>
              <a:defRPr sz="315">
                <a:solidFill>
                  <a:schemeClr val="tx1">
                    <a:tint val="75000"/>
                  </a:schemeClr>
                </a:solidFill>
              </a:defRPr>
            </a:lvl2pPr>
            <a:lvl3pPr marL="143927" indent="0">
              <a:buNone/>
              <a:defRPr sz="283">
                <a:solidFill>
                  <a:schemeClr val="tx1">
                    <a:tint val="75000"/>
                  </a:schemeClr>
                </a:solidFill>
              </a:defRPr>
            </a:lvl3pPr>
            <a:lvl4pPr marL="215890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4pPr>
            <a:lvl5pPr marL="287853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5pPr>
            <a:lvl6pPr marL="359816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6pPr>
            <a:lvl7pPr marL="431780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7pPr>
            <a:lvl8pPr marL="503743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8pPr>
            <a:lvl9pPr marL="575706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476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287367"/>
            <a:ext cx="4589899" cy="6849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287367"/>
            <a:ext cx="4589899" cy="6849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469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57474"/>
            <a:ext cx="9314796" cy="2086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1" y="264627"/>
            <a:ext cx="4568806" cy="129690"/>
          </a:xfrm>
        </p:spPr>
        <p:txBody>
          <a:bodyPr anchor="b"/>
          <a:lstStyle>
            <a:lvl1pPr marL="0" indent="0">
              <a:buNone/>
              <a:defRPr sz="378" b="1"/>
            </a:lvl1pPr>
            <a:lvl2pPr marL="71963" indent="0">
              <a:buNone/>
              <a:defRPr sz="315" b="1"/>
            </a:lvl2pPr>
            <a:lvl3pPr marL="143927" indent="0">
              <a:buNone/>
              <a:defRPr sz="283" b="1"/>
            </a:lvl3pPr>
            <a:lvl4pPr marL="215890" indent="0">
              <a:buNone/>
              <a:defRPr sz="252" b="1"/>
            </a:lvl4pPr>
            <a:lvl5pPr marL="287853" indent="0">
              <a:buNone/>
              <a:defRPr sz="252" b="1"/>
            </a:lvl5pPr>
            <a:lvl6pPr marL="359816" indent="0">
              <a:buNone/>
              <a:defRPr sz="252" b="1"/>
            </a:lvl6pPr>
            <a:lvl7pPr marL="431780" indent="0">
              <a:buNone/>
              <a:defRPr sz="252" b="1"/>
            </a:lvl7pPr>
            <a:lvl8pPr marL="503743" indent="0">
              <a:buNone/>
              <a:defRPr sz="252" b="1"/>
            </a:lvl8pPr>
            <a:lvl9pPr marL="575706" indent="0">
              <a:buNone/>
              <a:defRPr sz="2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1" y="394318"/>
            <a:ext cx="4568806" cy="5799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264627"/>
            <a:ext cx="4591306" cy="129690"/>
          </a:xfrm>
        </p:spPr>
        <p:txBody>
          <a:bodyPr anchor="b"/>
          <a:lstStyle>
            <a:lvl1pPr marL="0" indent="0">
              <a:buNone/>
              <a:defRPr sz="378" b="1"/>
            </a:lvl1pPr>
            <a:lvl2pPr marL="71963" indent="0">
              <a:buNone/>
              <a:defRPr sz="315" b="1"/>
            </a:lvl2pPr>
            <a:lvl3pPr marL="143927" indent="0">
              <a:buNone/>
              <a:defRPr sz="283" b="1"/>
            </a:lvl3pPr>
            <a:lvl4pPr marL="215890" indent="0">
              <a:buNone/>
              <a:defRPr sz="252" b="1"/>
            </a:lvl4pPr>
            <a:lvl5pPr marL="287853" indent="0">
              <a:buNone/>
              <a:defRPr sz="252" b="1"/>
            </a:lvl5pPr>
            <a:lvl6pPr marL="359816" indent="0">
              <a:buNone/>
              <a:defRPr sz="252" b="1"/>
            </a:lvl6pPr>
            <a:lvl7pPr marL="431780" indent="0">
              <a:buNone/>
              <a:defRPr sz="252" b="1"/>
            </a:lvl7pPr>
            <a:lvl8pPr marL="503743" indent="0">
              <a:buNone/>
              <a:defRPr sz="252" b="1"/>
            </a:lvl8pPr>
            <a:lvl9pPr marL="575706" indent="0">
              <a:buNone/>
              <a:defRPr sz="2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394318"/>
            <a:ext cx="4591306" cy="5799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315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81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140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71967"/>
            <a:ext cx="3483204" cy="251883"/>
          </a:xfrm>
        </p:spPr>
        <p:txBody>
          <a:bodyPr anchor="b"/>
          <a:lstStyle>
            <a:lvl1pPr>
              <a:defRPr sz="5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55428"/>
            <a:ext cx="5467380" cy="767145"/>
          </a:xfrm>
        </p:spPr>
        <p:txBody>
          <a:bodyPr/>
          <a:lstStyle>
            <a:lvl1pPr>
              <a:defRPr sz="504"/>
            </a:lvl1pPr>
            <a:lvl2pPr>
              <a:defRPr sz="441"/>
            </a:lvl2pPr>
            <a:lvl3pPr>
              <a:defRPr sz="378"/>
            </a:lvl3pPr>
            <a:lvl4pPr>
              <a:defRPr sz="315"/>
            </a:lvl4pPr>
            <a:lvl5pPr>
              <a:defRPr sz="315"/>
            </a:lvl5pPr>
            <a:lvl6pPr>
              <a:defRPr sz="315"/>
            </a:lvl6pPr>
            <a:lvl7pPr>
              <a:defRPr sz="315"/>
            </a:lvl7pPr>
            <a:lvl8pPr>
              <a:defRPr sz="315"/>
            </a:lvl8pPr>
            <a:lvl9pPr>
              <a:defRPr sz="3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323850"/>
            <a:ext cx="3483204" cy="599972"/>
          </a:xfrm>
        </p:spPr>
        <p:txBody>
          <a:bodyPr/>
          <a:lstStyle>
            <a:lvl1pPr marL="0" indent="0">
              <a:buNone/>
              <a:defRPr sz="252"/>
            </a:lvl1pPr>
            <a:lvl2pPr marL="71963" indent="0">
              <a:buNone/>
              <a:defRPr sz="220"/>
            </a:lvl2pPr>
            <a:lvl3pPr marL="143927" indent="0">
              <a:buNone/>
              <a:defRPr sz="189"/>
            </a:lvl3pPr>
            <a:lvl4pPr marL="215890" indent="0">
              <a:buNone/>
              <a:defRPr sz="157"/>
            </a:lvl4pPr>
            <a:lvl5pPr marL="287853" indent="0">
              <a:buNone/>
              <a:defRPr sz="157"/>
            </a:lvl5pPr>
            <a:lvl6pPr marL="359816" indent="0">
              <a:buNone/>
              <a:defRPr sz="157"/>
            </a:lvl6pPr>
            <a:lvl7pPr marL="431780" indent="0">
              <a:buNone/>
              <a:defRPr sz="157"/>
            </a:lvl7pPr>
            <a:lvl8pPr marL="503743" indent="0">
              <a:buNone/>
              <a:defRPr sz="157"/>
            </a:lvl8pPr>
            <a:lvl9pPr marL="575706" indent="0">
              <a:buNone/>
              <a:defRPr sz="1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2197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71967"/>
            <a:ext cx="3483204" cy="251883"/>
          </a:xfrm>
        </p:spPr>
        <p:txBody>
          <a:bodyPr anchor="b"/>
          <a:lstStyle>
            <a:lvl1pPr>
              <a:defRPr sz="5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55428"/>
            <a:ext cx="5467380" cy="767145"/>
          </a:xfrm>
        </p:spPr>
        <p:txBody>
          <a:bodyPr anchor="t"/>
          <a:lstStyle>
            <a:lvl1pPr marL="0" indent="0">
              <a:buNone/>
              <a:defRPr sz="504"/>
            </a:lvl1pPr>
            <a:lvl2pPr marL="71963" indent="0">
              <a:buNone/>
              <a:defRPr sz="441"/>
            </a:lvl2pPr>
            <a:lvl3pPr marL="143927" indent="0">
              <a:buNone/>
              <a:defRPr sz="378"/>
            </a:lvl3pPr>
            <a:lvl4pPr marL="215890" indent="0">
              <a:buNone/>
              <a:defRPr sz="315"/>
            </a:lvl4pPr>
            <a:lvl5pPr marL="287853" indent="0">
              <a:buNone/>
              <a:defRPr sz="315"/>
            </a:lvl5pPr>
            <a:lvl6pPr marL="359816" indent="0">
              <a:buNone/>
              <a:defRPr sz="315"/>
            </a:lvl6pPr>
            <a:lvl7pPr marL="431780" indent="0">
              <a:buNone/>
              <a:defRPr sz="315"/>
            </a:lvl7pPr>
            <a:lvl8pPr marL="503743" indent="0">
              <a:buNone/>
              <a:defRPr sz="315"/>
            </a:lvl8pPr>
            <a:lvl9pPr marL="575706" indent="0">
              <a:buNone/>
              <a:defRPr sz="31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323850"/>
            <a:ext cx="3483204" cy="599972"/>
          </a:xfrm>
        </p:spPr>
        <p:txBody>
          <a:bodyPr/>
          <a:lstStyle>
            <a:lvl1pPr marL="0" indent="0">
              <a:buNone/>
              <a:defRPr sz="252"/>
            </a:lvl1pPr>
            <a:lvl2pPr marL="71963" indent="0">
              <a:buNone/>
              <a:defRPr sz="220"/>
            </a:lvl2pPr>
            <a:lvl3pPr marL="143927" indent="0">
              <a:buNone/>
              <a:defRPr sz="189"/>
            </a:lvl3pPr>
            <a:lvl4pPr marL="215890" indent="0">
              <a:buNone/>
              <a:defRPr sz="157"/>
            </a:lvl4pPr>
            <a:lvl5pPr marL="287853" indent="0">
              <a:buNone/>
              <a:defRPr sz="157"/>
            </a:lvl5pPr>
            <a:lvl6pPr marL="359816" indent="0">
              <a:buNone/>
              <a:defRPr sz="157"/>
            </a:lvl6pPr>
            <a:lvl7pPr marL="431780" indent="0">
              <a:buNone/>
              <a:defRPr sz="157"/>
            </a:lvl7pPr>
            <a:lvl8pPr marL="503743" indent="0">
              <a:buNone/>
              <a:defRPr sz="157"/>
            </a:lvl8pPr>
            <a:lvl9pPr marL="575706" indent="0">
              <a:buNone/>
              <a:defRPr sz="1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898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57474"/>
            <a:ext cx="9314796" cy="208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287367"/>
            <a:ext cx="9314796" cy="684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1000537"/>
            <a:ext cx="2429947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F5EDE-7A5D-4DA1-99C2-2993128888E5}" type="datetimeFigureOut">
              <a:rPr lang="en-AU" smtClean="0"/>
              <a:t>24/08/2023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1000537"/>
            <a:ext cx="3644920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1000537"/>
            <a:ext cx="2429947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7D640-AC26-4FFA-825B-676A3894E5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442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3927" rtl="0" eaLnBrk="1" latinLnBrk="0" hangingPunct="1">
        <a:lnSpc>
          <a:spcPct val="90000"/>
        </a:lnSpc>
        <a:spcBef>
          <a:spcPct val="0"/>
        </a:spcBef>
        <a:buNone/>
        <a:defRPr sz="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82" indent="-35982" algn="l" defTabSz="143927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441" kern="1200">
          <a:solidFill>
            <a:schemeClr val="tx1"/>
          </a:solidFill>
          <a:latin typeface="+mn-lt"/>
          <a:ea typeface="+mn-ea"/>
          <a:cs typeface="+mn-cs"/>
        </a:defRPr>
      </a:lvl1pPr>
      <a:lvl2pPr marL="107945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2pPr>
      <a:lvl3pPr marL="179908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sz="315" kern="1200">
          <a:solidFill>
            <a:schemeClr val="tx1"/>
          </a:solidFill>
          <a:latin typeface="+mn-lt"/>
          <a:ea typeface="+mn-ea"/>
          <a:cs typeface="+mn-cs"/>
        </a:defRPr>
      </a:lvl3pPr>
      <a:lvl4pPr marL="251871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sz="283" kern="1200">
          <a:solidFill>
            <a:schemeClr val="tx1"/>
          </a:solidFill>
          <a:latin typeface="+mn-lt"/>
          <a:ea typeface="+mn-ea"/>
          <a:cs typeface="+mn-cs"/>
        </a:defRPr>
      </a:lvl4pPr>
      <a:lvl5pPr marL="323835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sz="283" kern="1200">
          <a:solidFill>
            <a:schemeClr val="tx1"/>
          </a:solidFill>
          <a:latin typeface="+mn-lt"/>
          <a:ea typeface="+mn-ea"/>
          <a:cs typeface="+mn-cs"/>
        </a:defRPr>
      </a:lvl5pPr>
      <a:lvl6pPr marL="395798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sz="283" kern="1200">
          <a:solidFill>
            <a:schemeClr val="tx1"/>
          </a:solidFill>
          <a:latin typeface="+mn-lt"/>
          <a:ea typeface="+mn-ea"/>
          <a:cs typeface="+mn-cs"/>
        </a:defRPr>
      </a:lvl6pPr>
      <a:lvl7pPr marL="467761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sz="283" kern="1200">
          <a:solidFill>
            <a:schemeClr val="tx1"/>
          </a:solidFill>
          <a:latin typeface="+mn-lt"/>
          <a:ea typeface="+mn-ea"/>
          <a:cs typeface="+mn-cs"/>
        </a:defRPr>
      </a:lvl7pPr>
      <a:lvl8pPr marL="539725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sz="283" kern="1200">
          <a:solidFill>
            <a:schemeClr val="tx1"/>
          </a:solidFill>
          <a:latin typeface="+mn-lt"/>
          <a:ea typeface="+mn-ea"/>
          <a:cs typeface="+mn-cs"/>
        </a:defRPr>
      </a:lvl8pPr>
      <a:lvl9pPr marL="611688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sz="2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27" rtl="0" eaLnBrk="1" latinLnBrk="0" hangingPunct="1">
        <a:defRPr sz="283" kern="1200">
          <a:solidFill>
            <a:schemeClr val="tx1"/>
          </a:solidFill>
          <a:latin typeface="+mn-lt"/>
          <a:ea typeface="+mn-ea"/>
          <a:cs typeface="+mn-cs"/>
        </a:defRPr>
      </a:lvl1pPr>
      <a:lvl2pPr marL="71963" algn="l" defTabSz="143927" rtl="0" eaLnBrk="1" latinLnBrk="0" hangingPunct="1">
        <a:defRPr sz="283" kern="1200">
          <a:solidFill>
            <a:schemeClr val="tx1"/>
          </a:solidFill>
          <a:latin typeface="+mn-lt"/>
          <a:ea typeface="+mn-ea"/>
          <a:cs typeface="+mn-cs"/>
        </a:defRPr>
      </a:lvl2pPr>
      <a:lvl3pPr marL="143927" algn="l" defTabSz="143927" rtl="0" eaLnBrk="1" latinLnBrk="0" hangingPunct="1">
        <a:defRPr sz="283" kern="1200">
          <a:solidFill>
            <a:schemeClr val="tx1"/>
          </a:solidFill>
          <a:latin typeface="+mn-lt"/>
          <a:ea typeface="+mn-ea"/>
          <a:cs typeface="+mn-cs"/>
        </a:defRPr>
      </a:lvl3pPr>
      <a:lvl4pPr marL="215890" algn="l" defTabSz="143927" rtl="0" eaLnBrk="1" latinLnBrk="0" hangingPunct="1">
        <a:defRPr sz="283" kern="1200">
          <a:solidFill>
            <a:schemeClr val="tx1"/>
          </a:solidFill>
          <a:latin typeface="+mn-lt"/>
          <a:ea typeface="+mn-ea"/>
          <a:cs typeface="+mn-cs"/>
        </a:defRPr>
      </a:lvl4pPr>
      <a:lvl5pPr marL="287853" algn="l" defTabSz="143927" rtl="0" eaLnBrk="1" latinLnBrk="0" hangingPunct="1">
        <a:defRPr sz="283" kern="1200">
          <a:solidFill>
            <a:schemeClr val="tx1"/>
          </a:solidFill>
          <a:latin typeface="+mn-lt"/>
          <a:ea typeface="+mn-ea"/>
          <a:cs typeface="+mn-cs"/>
        </a:defRPr>
      </a:lvl5pPr>
      <a:lvl6pPr marL="359816" algn="l" defTabSz="143927" rtl="0" eaLnBrk="1" latinLnBrk="0" hangingPunct="1">
        <a:defRPr sz="283" kern="1200">
          <a:solidFill>
            <a:schemeClr val="tx1"/>
          </a:solidFill>
          <a:latin typeface="+mn-lt"/>
          <a:ea typeface="+mn-ea"/>
          <a:cs typeface="+mn-cs"/>
        </a:defRPr>
      </a:lvl6pPr>
      <a:lvl7pPr marL="431780" algn="l" defTabSz="143927" rtl="0" eaLnBrk="1" latinLnBrk="0" hangingPunct="1">
        <a:defRPr sz="283" kern="1200">
          <a:solidFill>
            <a:schemeClr val="tx1"/>
          </a:solidFill>
          <a:latin typeface="+mn-lt"/>
          <a:ea typeface="+mn-ea"/>
          <a:cs typeface="+mn-cs"/>
        </a:defRPr>
      </a:lvl7pPr>
      <a:lvl8pPr marL="503743" algn="l" defTabSz="143927" rtl="0" eaLnBrk="1" latinLnBrk="0" hangingPunct="1">
        <a:defRPr sz="283" kern="1200">
          <a:solidFill>
            <a:schemeClr val="tx1"/>
          </a:solidFill>
          <a:latin typeface="+mn-lt"/>
          <a:ea typeface="+mn-ea"/>
          <a:cs typeface="+mn-cs"/>
        </a:defRPr>
      </a:lvl8pPr>
      <a:lvl9pPr marL="575706" algn="l" defTabSz="143927" rtl="0" eaLnBrk="1" latinLnBrk="0" hangingPunct="1">
        <a:defRPr sz="2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eft Brace 3">
            <a:extLst>
              <a:ext uri="{FF2B5EF4-FFF2-40B4-BE49-F238E27FC236}">
                <a16:creationId xmlns:a16="http://schemas.microsoft.com/office/drawing/2014/main" id="{932B1E9B-68E7-A366-6011-43A56FBE94DB}"/>
              </a:ext>
            </a:extLst>
          </p:cNvPr>
          <p:cNvSpPr/>
          <p:nvPr/>
        </p:nvSpPr>
        <p:spPr>
          <a:xfrm rot="16200000">
            <a:off x="3462622" y="-76635"/>
            <a:ext cx="180000" cy="112976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5" name="Text Box 614804878">
            <a:extLst>
              <a:ext uri="{FF2B5EF4-FFF2-40B4-BE49-F238E27FC236}">
                <a16:creationId xmlns:a16="http://schemas.microsoft.com/office/drawing/2014/main" id="{A535F000-0DB4-2FCD-D05E-3E19124B1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179" y="573237"/>
            <a:ext cx="633892" cy="43088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Country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Code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863354325">
            <a:extLst>
              <a:ext uri="{FF2B5EF4-FFF2-40B4-BE49-F238E27FC236}">
                <a16:creationId xmlns:a16="http://schemas.microsoft.com/office/drawing/2014/main" id="{4EFD35CB-7093-DEF8-4974-E452335A1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473" y="573237"/>
            <a:ext cx="376706" cy="43088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Bank</a:t>
            </a:r>
            <a:endParaRPr lang="en-US" altLang="en-US" sz="14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DengXian" panose="02010600030101010101" pitchFamily="2" charset="-122"/>
              <a:cs typeface="Cordia New" panose="020B0304020202020204" pitchFamily="34" charset="-34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Code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2071951221">
            <a:extLst>
              <a:ext uri="{FF2B5EF4-FFF2-40B4-BE49-F238E27FC236}">
                <a16:creationId xmlns:a16="http://schemas.microsoft.com/office/drawing/2014/main" id="{131A6B25-CB23-D8C0-BD4C-CFBC3DD65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168" y="573237"/>
            <a:ext cx="648255" cy="43088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Account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Number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267237474">
            <a:extLst>
              <a:ext uri="{FF2B5EF4-FFF2-40B4-BE49-F238E27FC236}">
                <a16:creationId xmlns:a16="http://schemas.microsoft.com/office/drawing/2014/main" id="{FC60A4C0-427B-E6FE-687E-B9F26BA26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085" y="573237"/>
            <a:ext cx="905697" cy="43088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BBAN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Check Digits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3C1DE0A3-AE76-70B7-DEC6-6447629F9549}"/>
              </a:ext>
            </a:extLst>
          </p:cNvPr>
          <p:cNvSpPr/>
          <p:nvPr/>
        </p:nvSpPr>
        <p:spPr>
          <a:xfrm rot="16200000">
            <a:off x="2137034" y="213611"/>
            <a:ext cx="180000" cy="550107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5156C9E5-1793-BA15-FBD2-7ACA74B2E1FA}"/>
              </a:ext>
            </a:extLst>
          </p:cNvPr>
          <p:cNvSpPr/>
          <p:nvPr/>
        </p:nvSpPr>
        <p:spPr>
          <a:xfrm rot="16200000">
            <a:off x="2664963" y="290567"/>
            <a:ext cx="180000" cy="395357"/>
          </a:xfrm>
          <a:prstGeom prst="leftBrace">
            <a:avLst>
              <a:gd name="adj1" fmla="val 8333"/>
              <a:gd name="adj2" fmla="val 46442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Text Box 238159236">
            <a:extLst>
              <a:ext uri="{FF2B5EF4-FFF2-40B4-BE49-F238E27FC236}">
                <a16:creationId xmlns:a16="http://schemas.microsoft.com/office/drawing/2014/main" id="{1A63387A-3B4D-7636-AC5E-A3488F614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1955" y="573237"/>
            <a:ext cx="482504" cy="43088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Check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Digits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533DD040-F6E1-FC5A-E14C-5CE34A415112}"/>
              </a:ext>
            </a:extLst>
          </p:cNvPr>
          <p:cNvSpPr/>
          <p:nvPr/>
        </p:nvSpPr>
        <p:spPr>
          <a:xfrm rot="16200000">
            <a:off x="4622388" y="-60748"/>
            <a:ext cx="180000" cy="1097986"/>
          </a:xfrm>
          <a:prstGeom prst="leftBrace">
            <a:avLst>
              <a:gd name="adj1" fmla="val 8333"/>
              <a:gd name="adj2" fmla="val 49247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3" name="Text Box 171128229">
            <a:extLst>
              <a:ext uri="{FF2B5EF4-FFF2-40B4-BE49-F238E27FC236}">
                <a16:creationId xmlns:a16="http://schemas.microsoft.com/office/drawing/2014/main" id="{80FC0551-ACEF-35C5-F9B6-F14BBC77D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385" y="573237"/>
            <a:ext cx="517001" cy="43088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Branch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 </a:t>
            </a:r>
            <a:r>
              <a:rPr lang="en-US" altLang="en-US" sz="1400" b="1" dirty="0">
                <a:solidFill>
                  <a:srgbClr val="7030A0"/>
                </a:solidFill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Code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C7C1EF6-76CB-525D-F407-5E18323DE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512" y="-106581"/>
            <a:ext cx="99719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7050" algn="l"/>
              </a:tabLst>
            </a:pP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IBAN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	 AA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11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22222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33333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444444B4444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55</a:t>
            </a:r>
            <a:endParaRPr kumimoji="0" lang="en-AU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66206881-9A28-9CC3-3571-DC5F5F8843E6}"/>
              </a:ext>
            </a:extLst>
          </p:cNvPr>
          <p:cNvSpPr/>
          <p:nvPr/>
        </p:nvSpPr>
        <p:spPr>
          <a:xfrm rot="16200000">
            <a:off x="6481230" y="-793296"/>
            <a:ext cx="180000" cy="2563080"/>
          </a:xfrm>
          <a:prstGeom prst="leftBrace">
            <a:avLst>
              <a:gd name="adj1" fmla="val 8333"/>
              <a:gd name="adj2" fmla="val 49247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77A6DACD-176F-1350-1FA6-6A48C840D68C}"/>
              </a:ext>
            </a:extLst>
          </p:cNvPr>
          <p:cNvSpPr/>
          <p:nvPr/>
        </p:nvSpPr>
        <p:spPr>
          <a:xfrm rot="16200000">
            <a:off x="8012427" y="268579"/>
            <a:ext cx="180000" cy="440505"/>
          </a:xfrm>
          <a:prstGeom prst="leftBrace">
            <a:avLst>
              <a:gd name="adj1" fmla="val 8333"/>
              <a:gd name="adj2" fmla="val 49247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0441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60203082">
            <a:extLst>
              <a:ext uri="{FF2B5EF4-FFF2-40B4-BE49-F238E27FC236}">
                <a16:creationId xmlns:a16="http://schemas.microsoft.com/office/drawing/2014/main" id="{A37C29D9-8DB7-4CC4-0BAE-8FBCC2541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4709" y="622474"/>
            <a:ext cx="121169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Federal Reserve Routing Code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801182610">
            <a:extLst>
              <a:ext uri="{FF2B5EF4-FFF2-40B4-BE49-F238E27FC236}">
                <a16:creationId xmlns:a16="http://schemas.microsoft.com/office/drawing/2014/main" id="{6A592468-6A8A-0015-99C9-FBF8C6F54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6281" y="622474"/>
            <a:ext cx="59211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Bank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Code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814535317">
            <a:extLst>
              <a:ext uri="{FF2B5EF4-FFF2-40B4-BE49-F238E27FC236}">
                <a16:creationId xmlns:a16="http://schemas.microsoft.com/office/drawing/2014/main" id="{412BFB13-1958-2964-3804-54D17D212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6100" y="622474"/>
            <a:ext cx="569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33CC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Check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>
                <a:solidFill>
                  <a:srgbClr val="FF33CC"/>
                </a:solidFill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S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33CC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um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3">
            <a:extLst>
              <a:ext uri="{FF2B5EF4-FFF2-40B4-BE49-F238E27FC236}">
                <a16:creationId xmlns:a16="http://schemas.microsoft.com/office/drawing/2014/main" id="{4D6CC502-2FEA-3B0A-0BC7-08837D1AB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512" y="-106581"/>
            <a:ext cx="93300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US 		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AAAA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BBBB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FF33CC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</a:t>
            </a:r>
            <a:endParaRPr kumimoji="0" lang="en-AU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90BE214D-9863-D9F6-FE6D-00D8F6873397}"/>
              </a:ext>
            </a:extLst>
          </p:cNvPr>
          <p:cNvSpPr/>
          <p:nvPr/>
        </p:nvSpPr>
        <p:spPr>
          <a:xfrm rot="16200000">
            <a:off x="3423888" y="10681"/>
            <a:ext cx="180000" cy="97536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2171BE2E-6D66-9F49-B943-0FCC976F48DA}"/>
              </a:ext>
            </a:extLst>
          </p:cNvPr>
          <p:cNvSpPr/>
          <p:nvPr/>
        </p:nvSpPr>
        <p:spPr>
          <a:xfrm rot="16200000">
            <a:off x="2339308" y="-55359"/>
            <a:ext cx="180000" cy="110744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FFD49661-8DF1-E3E2-56EF-60900F94620A}"/>
              </a:ext>
            </a:extLst>
          </p:cNvPr>
          <p:cNvSpPr/>
          <p:nvPr/>
        </p:nvSpPr>
        <p:spPr>
          <a:xfrm rot="16200000">
            <a:off x="4060158" y="391420"/>
            <a:ext cx="180000" cy="21082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9960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980682891">
            <a:extLst>
              <a:ext uri="{FF2B5EF4-FFF2-40B4-BE49-F238E27FC236}">
                <a16:creationId xmlns:a16="http://schemas.microsoft.com/office/drawing/2014/main" id="{46D27701-313D-7469-5A14-9AD0AACF5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1841" y="600654"/>
            <a:ext cx="6902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Bank Code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393561633">
            <a:extLst>
              <a:ext uri="{FF2B5EF4-FFF2-40B4-BE49-F238E27FC236}">
                <a16:creationId xmlns:a16="http://schemas.microsoft.com/office/drawing/2014/main" id="{C433B06B-2B9D-4DF0-FE19-9E115D819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3628" y="600654"/>
            <a:ext cx="7765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Country code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accent4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730291474">
            <a:extLst>
              <a:ext uri="{FF2B5EF4-FFF2-40B4-BE49-F238E27FC236}">
                <a16:creationId xmlns:a16="http://schemas.microsoft.com/office/drawing/2014/main" id="{E95E9281-796D-8B1A-1876-A690C1AE8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898" y="600654"/>
            <a:ext cx="8501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33CC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Location code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653061971">
            <a:extLst>
              <a:ext uri="{FF2B5EF4-FFF2-40B4-BE49-F238E27FC236}">
                <a16:creationId xmlns:a16="http://schemas.microsoft.com/office/drawing/2014/main" id="{E8B8E548-DED2-2462-139B-B37C09F63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6774" y="600652"/>
            <a:ext cx="728614" cy="222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Branch code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Left Brace 23">
            <a:extLst>
              <a:ext uri="{FF2B5EF4-FFF2-40B4-BE49-F238E27FC236}">
                <a16:creationId xmlns:a16="http://schemas.microsoft.com/office/drawing/2014/main" id="{84B8FE9A-A3F0-89EF-2355-6B4148A18101}"/>
              </a:ext>
            </a:extLst>
          </p:cNvPr>
          <p:cNvSpPr/>
          <p:nvPr/>
        </p:nvSpPr>
        <p:spPr>
          <a:xfrm rot="16200000">
            <a:off x="2346989" y="-55794"/>
            <a:ext cx="180000" cy="1088047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3D5000F0-82F9-AEA4-C37C-E2EDA6FA9F10}"/>
              </a:ext>
            </a:extLst>
          </p:cNvPr>
          <p:cNvSpPr/>
          <p:nvPr/>
        </p:nvSpPr>
        <p:spPr>
          <a:xfrm rot="16200000">
            <a:off x="3164581" y="248386"/>
            <a:ext cx="180000" cy="479688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6" name="Left Brace 25">
            <a:extLst>
              <a:ext uri="{FF2B5EF4-FFF2-40B4-BE49-F238E27FC236}">
                <a16:creationId xmlns:a16="http://schemas.microsoft.com/office/drawing/2014/main" id="{D16ADE18-C702-9F2E-8552-B4637BC438D3}"/>
              </a:ext>
            </a:extLst>
          </p:cNvPr>
          <p:cNvSpPr/>
          <p:nvPr/>
        </p:nvSpPr>
        <p:spPr>
          <a:xfrm rot="16200000">
            <a:off x="3661485" y="276845"/>
            <a:ext cx="180000" cy="422767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E55183F3-F5B9-76C9-C0FA-B7E7047079E4}"/>
              </a:ext>
            </a:extLst>
          </p:cNvPr>
          <p:cNvSpPr/>
          <p:nvPr/>
        </p:nvSpPr>
        <p:spPr>
          <a:xfrm rot="16200000">
            <a:off x="4249848" y="156926"/>
            <a:ext cx="180000" cy="662603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8" name="Rectangle 46">
            <a:extLst>
              <a:ext uri="{FF2B5EF4-FFF2-40B4-BE49-F238E27FC236}">
                <a16:creationId xmlns:a16="http://schemas.microsoft.com/office/drawing/2014/main" id="{0618C355-BB83-D16C-17E2-739395413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243" y="-108505"/>
            <a:ext cx="84472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altLang="en-US" sz="3600" b="1" dirty="0"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SWIFT 	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AAAA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BB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FF33CC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CC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111</a:t>
            </a:r>
            <a:endParaRPr kumimoji="0" lang="en-AU" altLang="en-US" sz="18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271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1861744817">
            <a:extLst>
              <a:ext uri="{FF2B5EF4-FFF2-40B4-BE49-F238E27FC236}">
                <a16:creationId xmlns:a16="http://schemas.microsoft.com/office/drawing/2014/main" id="{A65DABAB-BE75-D285-61FA-D9E014FC5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1749" y="636979"/>
            <a:ext cx="626286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Bank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Code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2012540839">
            <a:extLst>
              <a:ext uri="{FF2B5EF4-FFF2-40B4-BE49-F238E27FC236}">
                <a16:creationId xmlns:a16="http://schemas.microsoft.com/office/drawing/2014/main" id="{970292D6-92D9-4D67-FD9B-D48381488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4256" y="636979"/>
            <a:ext cx="59612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Branch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Code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 Box 157212916">
            <a:extLst>
              <a:ext uri="{FF2B5EF4-FFF2-40B4-BE49-F238E27FC236}">
                <a16:creationId xmlns:a16="http://schemas.microsoft.com/office/drawing/2014/main" id="{EF346407-B04C-A4EB-125A-AB4F36467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584" y="636979"/>
            <a:ext cx="984250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Account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Number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 Box 704241250">
            <a:extLst>
              <a:ext uri="{FF2B5EF4-FFF2-40B4-BE49-F238E27FC236}">
                <a16:creationId xmlns:a16="http://schemas.microsoft.com/office/drawing/2014/main" id="{A5098079-038F-7C44-2B96-823D97C9E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2902" y="636979"/>
            <a:ext cx="1029929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Type of bank account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85D4D688-0F32-8E05-8A98-53A2C7C83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6512" y="-106581"/>
            <a:ext cx="93924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AU		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11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2222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3333333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444</a:t>
            </a:r>
            <a:endParaRPr kumimoji="0" lang="en-AU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DBC49CA1-DBA8-7588-BAA0-8A4C902B09B0}"/>
              </a:ext>
            </a:extLst>
          </p:cNvPr>
          <p:cNvSpPr/>
          <p:nvPr/>
        </p:nvSpPr>
        <p:spPr>
          <a:xfrm rot="16200000">
            <a:off x="2005096" y="287242"/>
            <a:ext cx="180000" cy="422241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6" name="Left Brace 25">
            <a:extLst>
              <a:ext uri="{FF2B5EF4-FFF2-40B4-BE49-F238E27FC236}">
                <a16:creationId xmlns:a16="http://schemas.microsoft.com/office/drawing/2014/main" id="{7078D542-2D56-4D11-8C94-EAE3BDB92C57}"/>
              </a:ext>
            </a:extLst>
          </p:cNvPr>
          <p:cNvSpPr/>
          <p:nvPr/>
        </p:nvSpPr>
        <p:spPr>
          <a:xfrm rot="16200000">
            <a:off x="2701195" y="53066"/>
            <a:ext cx="180000" cy="890591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1671B07E-FEDD-78A0-CB20-B9299594ADFF}"/>
              </a:ext>
            </a:extLst>
          </p:cNvPr>
          <p:cNvSpPr/>
          <p:nvPr/>
        </p:nvSpPr>
        <p:spPr>
          <a:xfrm rot="16200000">
            <a:off x="3976754" y="-290626"/>
            <a:ext cx="180000" cy="1577976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8" name="Left Brace 27">
            <a:extLst>
              <a:ext uri="{FF2B5EF4-FFF2-40B4-BE49-F238E27FC236}">
                <a16:creationId xmlns:a16="http://schemas.microsoft.com/office/drawing/2014/main" id="{9D8960BD-34E1-230F-C7E8-CCEEE5C4F52F}"/>
              </a:ext>
            </a:extLst>
          </p:cNvPr>
          <p:cNvSpPr/>
          <p:nvPr/>
        </p:nvSpPr>
        <p:spPr>
          <a:xfrm rot="16200000">
            <a:off x="5139594" y="161017"/>
            <a:ext cx="180000" cy="674688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421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1861744817">
            <a:extLst>
              <a:ext uri="{FF2B5EF4-FFF2-40B4-BE49-F238E27FC236}">
                <a16:creationId xmlns:a16="http://schemas.microsoft.com/office/drawing/2014/main" id="{A65DABAB-BE75-D285-61FA-D9E014FC5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3348" y="636979"/>
            <a:ext cx="626286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Bank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Code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2012540839">
            <a:extLst>
              <a:ext uri="{FF2B5EF4-FFF2-40B4-BE49-F238E27FC236}">
                <a16:creationId xmlns:a16="http://schemas.microsoft.com/office/drawing/2014/main" id="{970292D6-92D9-4D67-FD9B-D48381488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3040" y="636979"/>
            <a:ext cx="59612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City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Code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 Box 157212916">
            <a:extLst>
              <a:ext uri="{FF2B5EF4-FFF2-40B4-BE49-F238E27FC236}">
                <a16:creationId xmlns:a16="http://schemas.microsoft.com/office/drawing/2014/main" id="{EF346407-B04C-A4EB-125A-AB4F36467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0082" y="636979"/>
            <a:ext cx="984250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Branch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>
                <a:solidFill>
                  <a:srgbClr val="00B050"/>
                </a:solidFill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Code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 Box 704241250">
            <a:extLst>
              <a:ext uri="{FF2B5EF4-FFF2-40B4-BE49-F238E27FC236}">
                <a16:creationId xmlns:a16="http://schemas.microsoft.com/office/drawing/2014/main" id="{A5098079-038F-7C44-2B96-823D97C9E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1543" y="636979"/>
            <a:ext cx="1029929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Verification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Code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85D4D688-0F32-8E05-8A98-53A2C7C83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6512" y="-106581"/>
            <a:ext cx="96108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CNAPS	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AAA 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BBBB 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CCC 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D</a:t>
            </a:r>
            <a:endParaRPr kumimoji="0" lang="en-AU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DBC49CA1-DBA8-7588-BAA0-8A4C902B09B0}"/>
              </a:ext>
            </a:extLst>
          </p:cNvPr>
          <p:cNvSpPr/>
          <p:nvPr/>
        </p:nvSpPr>
        <p:spPr>
          <a:xfrm rot="16200000">
            <a:off x="2187447" y="81501"/>
            <a:ext cx="180000" cy="833719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6" name="Left Brace 25">
            <a:extLst>
              <a:ext uri="{FF2B5EF4-FFF2-40B4-BE49-F238E27FC236}">
                <a16:creationId xmlns:a16="http://schemas.microsoft.com/office/drawing/2014/main" id="{7078D542-2D56-4D11-8C94-EAE3BDB92C57}"/>
              </a:ext>
            </a:extLst>
          </p:cNvPr>
          <p:cNvSpPr/>
          <p:nvPr/>
        </p:nvSpPr>
        <p:spPr>
          <a:xfrm rot="16200000">
            <a:off x="3231956" y="6237"/>
            <a:ext cx="180000" cy="98425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1671B07E-FEDD-78A0-CB20-B9299594ADFF}"/>
              </a:ext>
            </a:extLst>
          </p:cNvPr>
          <p:cNvSpPr/>
          <p:nvPr/>
        </p:nvSpPr>
        <p:spPr>
          <a:xfrm rot="16200000">
            <a:off x="4209224" y="156072"/>
            <a:ext cx="180000" cy="684578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8" name="Left Brace 27">
            <a:extLst>
              <a:ext uri="{FF2B5EF4-FFF2-40B4-BE49-F238E27FC236}">
                <a16:creationId xmlns:a16="http://schemas.microsoft.com/office/drawing/2014/main" id="{9D8960BD-34E1-230F-C7E8-CCEEE5C4F52F}"/>
              </a:ext>
            </a:extLst>
          </p:cNvPr>
          <p:cNvSpPr/>
          <p:nvPr/>
        </p:nvSpPr>
        <p:spPr>
          <a:xfrm rot="16200000">
            <a:off x="4787618" y="381005"/>
            <a:ext cx="180000" cy="234712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5795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54">
            <a:extLst>
              <a:ext uri="{FF2B5EF4-FFF2-40B4-BE49-F238E27FC236}">
                <a16:creationId xmlns:a16="http://schemas.microsoft.com/office/drawing/2014/main" id="{15D5AAE4-FD3A-4DC8-2ABB-42A66FD84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512" y="-106581"/>
            <a:ext cx="94574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altLang="en-US" sz="3600" b="1" dirty="0"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Canada 	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11111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222</a:t>
            </a:r>
            <a:endParaRPr kumimoji="0" lang="en-AU" altLang="en-US" sz="1800" b="0" i="0" u="none" strike="noStrike" cap="none" normalizeH="0" baseline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Text Box 1705221953">
            <a:extLst>
              <a:ext uri="{FF2B5EF4-FFF2-40B4-BE49-F238E27FC236}">
                <a16:creationId xmlns:a16="http://schemas.microsoft.com/office/drawing/2014/main" id="{01A3194D-53A2-95AE-17DF-EEDDD8482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0418" y="578295"/>
            <a:ext cx="1096963" cy="2540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Institution Number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3" name="Text Box 158307832">
            <a:extLst>
              <a:ext uri="{FF2B5EF4-FFF2-40B4-BE49-F238E27FC236}">
                <a16:creationId xmlns:a16="http://schemas.microsoft.com/office/drawing/2014/main" id="{1C03D8BD-044B-4EEF-FE13-F749FE3C8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5028" y="578295"/>
            <a:ext cx="844550" cy="26035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Transit Number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Left Brace 35">
            <a:extLst>
              <a:ext uri="{FF2B5EF4-FFF2-40B4-BE49-F238E27FC236}">
                <a16:creationId xmlns:a16="http://schemas.microsoft.com/office/drawing/2014/main" id="{EA55EBEB-F2E3-273E-0035-27DA6E0CD13E}"/>
              </a:ext>
            </a:extLst>
          </p:cNvPr>
          <p:cNvSpPr/>
          <p:nvPr/>
        </p:nvSpPr>
        <p:spPr>
          <a:xfrm rot="16200000">
            <a:off x="3319937" y="147640"/>
            <a:ext cx="180000" cy="677345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37" name="Left Brace 36">
            <a:extLst>
              <a:ext uri="{FF2B5EF4-FFF2-40B4-BE49-F238E27FC236}">
                <a16:creationId xmlns:a16="http://schemas.microsoft.com/office/drawing/2014/main" id="{50927443-DF54-6E96-2776-D92CAF241AC6}"/>
              </a:ext>
            </a:extLst>
          </p:cNvPr>
          <p:cNvSpPr/>
          <p:nvPr/>
        </p:nvSpPr>
        <p:spPr>
          <a:xfrm rot="16200000">
            <a:off x="2388900" y="-60253"/>
            <a:ext cx="180000" cy="1096965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1493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4">
            <a:extLst>
              <a:ext uri="{FF2B5EF4-FFF2-40B4-BE49-F238E27FC236}">
                <a16:creationId xmlns:a16="http://schemas.microsoft.com/office/drawing/2014/main" id="{B6BBA5E9-E9EA-9EC5-9957-EB2BB7D5A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512" y="-109904"/>
            <a:ext cx="92800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altLang="en-US" sz="3600" b="1" dirty="0"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HK 		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11111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222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333333333</a:t>
            </a:r>
            <a:endParaRPr kumimoji="0" lang="en-AU" altLang="en-US" sz="18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1861744817">
            <a:extLst>
              <a:ext uri="{FF2B5EF4-FFF2-40B4-BE49-F238E27FC236}">
                <a16:creationId xmlns:a16="http://schemas.microsoft.com/office/drawing/2014/main" id="{DD9F5082-1878-7A18-5EBD-C1761A187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7604" y="614004"/>
            <a:ext cx="626286" cy="43088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Bank code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2012540839">
            <a:extLst>
              <a:ext uri="{FF2B5EF4-FFF2-40B4-BE49-F238E27FC236}">
                <a16:creationId xmlns:a16="http://schemas.microsoft.com/office/drawing/2014/main" id="{996DC7EB-CE6A-A190-BAF8-61BADE7D8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7232" y="614004"/>
            <a:ext cx="729833" cy="43088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Branch code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157212916">
            <a:extLst>
              <a:ext uri="{FF2B5EF4-FFF2-40B4-BE49-F238E27FC236}">
                <a16:creationId xmlns:a16="http://schemas.microsoft.com/office/drawing/2014/main" id="{9E7431A7-684D-6F72-C86C-0752B2D82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942" y="614004"/>
            <a:ext cx="984250" cy="43088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Account number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883DE29C-3D6E-2863-4B52-613EEF104A5C}"/>
              </a:ext>
            </a:extLst>
          </p:cNvPr>
          <p:cNvSpPr/>
          <p:nvPr/>
        </p:nvSpPr>
        <p:spPr>
          <a:xfrm rot="16200000">
            <a:off x="2369024" y="-58839"/>
            <a:ext cx="180000" cy="1118094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95906F50-1997-A943-2672-C1FF8AFA71F3}"/>
              </a:ext>
            </a:extLst>
          </p:cNvPr>
          <p:cNvSpPr/>
          <p:nvPr/>
        </p:nvSpPr>
        <p:spPr>
          <a:xfrm rot="16200000">
            <a:off x="3291913" y="171258"/>
            <a:ext cx="180000" cy="647391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708A3E9D-C156-89C5-6A3C-3A8F152FE93F}"/>
              </a:ext>
            </a:extLst>
          </p:cNvPr>
          <p:cNvSpPr/>
          <p:nvPr/>
        </p:nvSpPr>
        <p:spPr>
          <a:xfrm rot="16200000">
            <a:off x="4678551" y="-521448"/>
            <a:ext cx="180000" cy="203962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0425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6">
            <a:extLst>
              <a:ext uri="{FF2B5EF4-FFF2-40B4-BE49-F238E27FC236}">
                <a16:creationId xmlns:a16="http://schemas.microsoft.com/office/drawing/2014/main" id="{FF3EDD27-328C-CE8D-51AF-46ED0CD8D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66" y="-106582"/>
            <a:ext cx="889690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IFSC 		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AAAA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0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111111</a:t>
            </a:r>
            <a:endParaRPr kumimoji="0" lang="en-AU" altLang="en-US" sz="18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171128229">
            <a:extLst>
              <a:ext uri="{FF2B5EF4-FFF2-40B4-BE49-F238E27FC236}">
                <a16:creationId xmlns:a16="http://schemas.microsoft.com/office/drawing/2014/main" id="{33F0C8AD-4E87-50E3-E616-28F006171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3463" y="619262"/>
            <a:ext cx="984250" cy="43088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Branch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</a:t>
            </a:r>
            <a:r>
              <a:rPr lang="en-US" altLang="en-US" sz="1400" b="1" dirty="0">
                <a:solidFill>
                  <a:srgbClr val="7030A0"/>
                </a:solidFill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ode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393561633">
            <a:extLst>
              <a:ext uri="{FF2B5EF4-FFF2-40B4-BE49-F238E27FC236}">
                <a16:creationId xmlns:a16="http://schemas.microsoft.com/office/drawing/2014/main" id="{3E69EBF2-B4B7-E4C8-6484-9C639DFC8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835" y="619262"/>
            <a:ext cx="604662" cy="215444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Reserve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1980682891">
            <a:extLst>
              <a:ext uri="{FF2B5EF4-FFF2-40B4-BE49-F238E27FC236}">
                <a16:creationId xmlns:a16="http://schemas.microsoft.com/office/drawing/2014/main" id="{E274ADED-6B96-3582-4C27-DE08AF4C6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6618" y="619262"/>
            <a:ext cx="690295" cy="43088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Bank Code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C9D1491A-D2FA-7B29-2D02-B7681EB43A97}"/>
              </a:ext>
            </a:extLst>
          </p:cNvPr>
          <p:cNvSpPr/>
          <p:nvPr/>
        </p:nvSpPr>
        <p:spPr>
          <a:xfrm rot="16200000">
            <a:off x="2366670" y="-60685"/>
            <a:ext cx="180000" cy="1118094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7C527AF1-DBA2-C207-9BBA-3CE21F034C2F}"/>
              </a:ext>
            </a:extLst>
          </p:cNvPr>
          <p:cNvSpPr/>
          <p:nvPr/>
        </p:nvSpPr>
        <p:spPr>
          <a:xfrm rot="16200000">
            <a:off x="3048057" y="403112"/>
            <a:ext cx="180000" cy="19050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365285ED-399C-1E20-F76C-C6FE576C77DC}"/>
              </a:ext>
            </a:extLst>
          </p:cNvPr>
          <p:cNvSpPr/>
          <p:nvPr/>
        </p:nvSpPr>
        <p:spPr>
          <a:xfrm rot="16200000">
            <a:off x="3859765" y="-178095"/>
            <a:ext cx="180000" cy="1350924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2091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61744817">
            <a:extLst>
              <a:ext uri="{FF2B5EF4-FFF2-40B4-BE49-F238E27FC236}">
                <a16:creationId xmlns:a16="http://schemas.microsoft.com/office/drawing/2014/main" id="{8DDD12A8-AAD3-6511-5FB7-6E0F5512C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4666" y="608701"/>
            <a:ext cx="64182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Bank Code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2012540839">
            <a:extLst>
              <a:ext uri="{FF2B5EF4-FFF2-40B4-BE49-F238E27FC236}">
                <a16:creationId xmlns:a16="http://schemas.microsoft.com/office/drawing/2014/main" id="{2742995A-D049-E9AF-196F-C8D842B12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5609" y="608701"/>
            <a:ext cx="71720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Branch Code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57212916">
            <a:extLst>
              <a:ext uri="{FF2B5EF4-FFF2-40B4-BE49-F238E27FC236}">
                <a16:creationId xmlns:a16="http://schemas.microsoft.com/office/drawing/2014/main" id="{F897CE3F-7C93-8A37-53ED-E309AA670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1462" y="608701"/>
            <a:ext cx="98425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Account Number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704241250">
            <a:extLst>
              <a:ext uri="{FF2B5EF4-FFF2-40B4-BE49-F238E27FC236}">
                <a16:creationId xmlns:a16="http://schemas.microsoft.com/office/drawing/2014/main" id="{66A88A82-A781-5BE6-9A50-D585512E2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6625" y="608701"/>
            <a:ext cx="1117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Type of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Bank Account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DE08D8AF-B8BE-5002-4C03-2C727100B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166" y="-106581"/>
            <a:ext cx="89354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NZ 		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C4591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11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2222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3333333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444</a:t>
            </a:r>
            <a:endParaRPr kumimoji="0" lang="en-AU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0634E441-51CC-8424-1579-63BF05A6AC6A}"/>
              </a:ext>
            </a:extLst>
          </p:cNvPr>
          <p:cNvSpPr/>
          <p:nvPr/>
        </p:nvSpPr>
        <p:spPr>
          <a:xfrm rot="16200000">
            <a:off x="2026356" y="295162"/>
            <a:ext cx="180000" cy="40640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CBB9123D-A1FB-D891-BE87-3F19E9D3B54B}"/>
              </a:ext>
            </a:extLst>
          </p:cNvPr>
          <p:cNvSpPr/>
          <p:nvPr/>
        </p:nvSpPr>
        <p:spPr>
          <a:xfrm rot="16200000">
            <a:off x="2714906" y="56612"/>
            <a:ext cx="180000" cy="883499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4CCE6B81-63C0-FA6B-67C0-6D675027FE31}"/>
              </a:ext>
            </a:extLst>
          </p:cNvPr>
          <p:cNvSpPr/>
          <p:nvPr/>
        </p:nvSpPr>
        <p:spPr>
          <a:xfrm rot="16200000">
            <a:off x="3999936" y="-294119"/>
            <a:ext cx="180000" cy="158496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B411AE27-7810-F860-78C8-46B0A80BEE4D}"/>
              </a:ext>
            </a:extLst>
          </p:cNvPr>
          <p:cNvSpPr/>
          <p:nvPr/>
        </p:nvSpPr>
        <p:spPr>
          <a:xfrm rot="16200000">
            <a:off x="5161986" y="156731"/>
            <a:ext cx="180000" cy="68326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8808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968961947">
            <a:extLst>
              <a:ext uri="{FF2B5EF4-FFF2-40B4-BE49-F238E27FC236}">
                <a16:creationId xmlns:a16="http://schemas.microsoft.com/office/drawing/2014/main" id="{8113D845-F225-1FC0-FDEC-4C92CEB43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1573" y="612957"/>
            <a:ext cx="71720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Branch Code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2146411672">
            <a:extLst>
              <a:ext uri="{FF2B5EF4-FFF2-40B4-BE49-F238E27FC236}">
                <a16:creationId xmlns:a16="http://schemas.microsoft.com/office/drawing/2014/main" id="{D2B52104-0372-6F5A-B246-74CAB484A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4140" y="612957"/>
            <a:ext cx="90224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Account Number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1919820801">
            <a:extLst>
              <a:ext uri="{FF2B5EF4-FFF2-40B4-BE49-F238E27FC236}">
                <a16:creationId xmlns:a16="http://schemas.microsoft.com/office/drawing/2014/main" id="{8E3197E3-7CA1-6062-B7C1-6483EC12E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5823" y="612957"/>
            <a:ext cx="79862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Account Type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11C2C1EC-1CD2-B8B1-E030-9576384C0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512" y="-106582"/>
            <a:ext cx="870684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FNB 		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1111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222222</a:t>
            </a:r>
            <a:r>
              <a:rPr kumimoji="0" lang="en-AU" altLang="en-US" sz="3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3</a:t>
            </a:r>
            <a:endParaRPr kumimoji="0" lang="en-AU" altLang="en-US" sz="6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DA08F755-697B-5EBA-2BF3-762A3988819A}"/>
              </a:ext>
            </a:extLst>
          </p:cNvPr>
          <p:cNvSpPr/>
          <p:nvPr/>
        </p:nvSpPr>
        <p:spPr>
          <a:xfrm rot="16200000">
            <a:off x="3392229" y="-184899"/>
            <a:ext cx="180000" cy="136652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857A38A9-ADD2-15F9-C643-CA8D5518AC3C}"/>
              </a:ext>
            </a:extLst>
          </p:cNvPr>
          <p:cNvSpPr/>
          <p:nvPr/>
        </p:nvSpPr>
        <p:spPr>
          <a:xfrm rot="16200000">
            <a:off x="2233989" y="61481"/>
            <a:ext cx="180000" cy="873760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A0CBD81E-0E7D-0FE0-AE1E-DC88E8436AAB}"/>
              </a:ext>
            </a:extLst>
          </p:cNvPr>
          <p:cNvSpPr/>
          <p:nvPr/>
        </p:nvSpPr>
        <p:spPr>
          <a:xfrm rot="16200000">
            <a:off x="4199989" y="404420"/>
            <a:ext cx="180000" cy="187881"/>
          </a:xfrm>
          <a:prstGeom prst="leftBrace">
            <a:avLst>
              <a:gd name="adj1" fmla="val 8333"/>
              <a:gd name="adj2" fmla="val 50000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7224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EBA648DB48B84088AAE68278C72C2A" ma:contentTypeVersion="14" ma:contentTypeDescription="Create a new document." ma:contentTypeScope="" ma:versionID="f762fbde7d8c9ab77d91935d51dbc1d1">
  <xsd:schema xmlns:xsd="http://www.w3.org/2001/XMLSchema" xmlns:xs="http://www.w3.org/2001/XMLSchema" xmlns:p="http://schemas.microsoft.com/office/2006/metadata/properties" xmlns:ns2="276e1a80-dea0-4716-a712-163c7fb77bcc" xmlns:ns3="809c3567-5727-45c4-93a1-7c0606aaf725" targetNamespace="http://schemas.microsoft.com/office/2006/metadata/properties" ma:root="true" ma:fieldsID="588a66a42d8f538d9385eb2a8428dc8e" ns2:_="" ns3:_="">
    <xsd:import namespace="276e1a80-dea0-4716-a712-163c7fb77bcc"/>
    <xsd:import namespace="809c3567-5727-45c4-93a1-7c0606aaf7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6e1a80-dea0-4716-a712-163c7fb77b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708a445a-48b4-45a4-9d15-7ddbd0d063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9c3567-5727-45c4-93a1-7c0606aaf72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fa80d182-f291-43c9-bdec-3d9e50a29e41}" ma:internalName="TaxCatchAll" ma:showField="CatchAllData" ma:web="809c3567-5727-45c4-93a1-7c0606aaf72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6e1a80-dea0-4716-a712-163c7fb77bcc">
      <Terms xmlns="http://schemas.microsoft.com/office/infopath/2007/PartnerControls"/>
    </lcf76f155ced4ddcb4097134ff3c332f>
    <TaxCatchAll xmlns="809c3567-5727-45c4-93a1-7c0606aaf725" xsi:nil="true"/>
  </documentManagement>
</p:properties>
</file>

<file path=customXml/itemProps1.xml><?xml version="1.0" encoding="utf-8"?>
<ds:datastoreItem xmlns:ds="http://schemas.openxmlformats.org/officeDocument/2006/customXml" ds:itemID="{AD9CD541-BB83-429D-A046-28076475D480}"/>
</file>

<file path=customXml/itemProps2.xml><?xml version="1.0" encoding="utf-8"?>
<ds:datastoreItem xmlns:ds="http://schemas.openxmlformats.org/officeDocument/2006/customXml" ds:itemID="{F3075815-33BA-483E-995E-069858DF6AB8}"/>
</file>

<file path=customXml/itemProps3.xml><?xml version="1.0" encoding="utf-8"?>
<ds:datastoreItem xmlns:ds="http://schemas.openxmlformats.org/officeDocument/2006/customXml" ds:itemID="{2CE3E9B9-5305-4534-A3C0-DBF9A113E6D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122</TotalTime>
  <Words>119</Words>
  <Application>Microsoft Office PowerPoint</Application>
  <PresentationFormat>Custom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Gregory Peignoux</dc:creator>
  <cp:lastModifiedBy>Gregory Peignoux</cp:lastModifiedBy>
  <cp:revision>6</cp:revision>
  <dcterms:created xsi:type="dcterms:W3CDTF">2023-08-24T09:04:11Z</dcterms:created>
  <dcterms:modified xsi:type="dcterms:W3CDTF">2023-08-24T12:44:51Z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0x01010075EBA648DB48B84088AAE68278C72C2A</vt:lpwstr>
  </property>
</Properties>
</file>